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sldIdLst>
    <p:sldId id="256" r:id="rId2"/>
    <p:sldId id="280" r:id="rId3"/>
    <p:sldId id="268" r:id="rId4"/>
    <p:sldId id="269" r:id="rId5"/>
    <p:sldId id="271" r:id="rId6"/>
    <p:sldId id="270" r:id="rId7"/>
    <p:sldId id="272" r:id="rId8"/>
    <p:sldId id="273" r:id="rId9"/>
    <p:sldId id="275" r:id="rId10"/>
    <p:sldId id="274" r:id="rId11"/>
    <p:sldId id="276" r:id="rId12"/>
    <p:sldId id="278" r:id="rId13"/>
    <p:sldId id="279" r:id="rId14"/>
    <p:sldId id="277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7" autoAdjust="0"/>
    <p:restoredTop sz="90929" autoAdjust="0"/>
  </p:normalViewPr>
  <p:slideViewPr>
    <p:cSldViewPr>
      <p:cViewPr>
        <p:scale>
          <a:sx n="75" d="100"/>
          <a:sy n="75" d="100"/>
        </p:scale>
        <p:origin x="-18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348C7F-22AD-4CE8-878C-6ADE85978F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40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10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11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12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13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14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2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3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4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5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6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7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8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E2875-A131-4AA3-B0B9-D8BECF9A78F7}" type="slidenum">
              <a:rPr lang="fr-FR" altLang="fr-FR" sz="1200"/>
              <a:pPr eaLnBrk="1" hangingPunct="1"/>
              <a:t>9</a:t>
            </a:fld>
            <a:endParaRPr lang="fr-FR" alt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129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1129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04A487-BB6D-44DE-B93F-CD668BBED7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31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B9AC-1753-4767-A521-1028145700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2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2079-4F06-4F68-8EFD-ACC935A02C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29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9396F-EC18-4A03-A826-C8D8441E4E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98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35E2C-A838-4AD6-B55D-29DDC0CBB1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38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08EC-B5CA-48A3-B8E7-C34FDB8745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5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3C17B-9550-49FE-8EED-4874059D07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15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FEDE-4578-4651-A272-3A9E16681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18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738D-8CF2-49D3-AB91-4EF8E83A36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7152-6CD0-4EB5-9790-4C10DF3631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F116-66DE-4BFE-BEF6-C7B64BD25D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7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4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4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7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7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7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7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5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76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7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1E3DBF3-551E-4D28-8363-53A0C9B495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32" name="Picture 39"/>
          <p:cNvPicPr>
            <a:picLocks noChangeAspect="1" noChangeArrowheads="1"/>
          </p:cNvPicPr>
          <p:nvPr userDrawn="1"/>
        </p:nvPicPr>
        <p:blipFill>
          <a:blip r:embed="rId13" cstate="print">
            <a:lum bright="84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24"/>
          <a:stretch>
            <a:fillRect/>
          </a:stretch>
        </p:blipFill>
        <p:spPr bwMode="auto">
          <a:xfrm>
            <a:off x="0" y="6096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statistiques des 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résultats</a:t>
            </a:r>
            <a:endParaRPr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Courbes statistiques </a:t>
            </a:r>
            <a:r>
              <a:rPr lang="fr-FR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(Pareto des arrêts, Evolution des arrêts, Arrêts cumulés, Quantités produites)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Critères multiples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Comparaison objectifs et effets des actions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 pour édition rapport mensuel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5969"/>
            <a:ext cx="2382378" cy="193141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02" y="3105413"/>
            <a:ext cx="2299053" cy="197382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09424"/>
            <a:ext cx="2239624" cy="187220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5" y="3105413"/>
            <a:ext cx="2376276" cy="198644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9" y="1373618"/>
            <a:ext cx="2730238" cy="188801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7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1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1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synthèse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Choix des graphes et organisation</a:t>
            </a:r>
            <a:endParaRPr lang="fr-FR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Choix des types d’actions et de points sensibles</a:t>
            </a:r>
            <a:endParaRPr lang="fr-FR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Envoi automatique du rapport mensuel </a:t>
            </a: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" y="1484600"/>
            <a:ext cx="3778194" cy="136874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69" y="2080050"/>
            <a:ext cx="403040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77866"/>
            <a:ext cx="2148063" cy="208853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69" y="3875614"/>
            <a:ext cx="3322198" cy="120950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6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des profils utilisateur</a:t>
            </a:r>
            <a:endParaRPr lang="fr-FR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133873" y="5085116"/>
            <a:ext cx="769738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Déclaration des utilisateurs et positionnement alertes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profils disponibles</a:t>
            </a: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Définition des autorisations d’accès par fonction</a:t>
            </a:r>
            <a:endParaRPr lang="fr-FR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458728"/>
            <a:ext cx="4246032" cy="200158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80" y="2089015"/>
            <a:ext cx="3615983" cy="299610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6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1447037" y="804425"/>
            <a:ext cx="72650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Aspects techniques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000250" y="2348880"/>
            <a:ext cx="6992432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 VBA </a:t>
            </a: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Base de 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</a:p>
          <a:p>
            <a:pPr marL="1028700" lvl="1" indent="-57150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</a:t>
            </a:r>
          </a:p>
          <a:p>
            <a:pPr marL="1028700" lvl="1" indent="-57150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1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Sql</a:t>
            </a: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-Server</a:t>
            </a:r>
          </a:p>
          <a:p>
            <a:pPr marL="1028700" lvl="1" indent="-57150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ODBC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Multi-utilisateurs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utilisateurs en simultané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Installation sur serveur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des versions automatiques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2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pic>
        <p:nvPicPr>
          <p:cNvPr id="1026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25" y="2280037"/>
            <a:ext cx="4400550" cy="241935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pic>
        <p:nvPicPr>
          <p:cNvPr id="1026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73" y="2276872"/>
            <a:ext cx="4400550" cy="241935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1447037" y="804425"/>
            <a:ext cx="73842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Fonctionnalités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447037" y="1772816"/>
            <a:ext cx="7517450" cy="42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Adaptation de la typologie des arrêts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Planification des ouvertures de ligne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 de la production</a:t>
            </a:r>
          </a:p>
          <a:p>
            <a:pPr marL="1485900" lvl="2" indent="-57150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Ouverture de poste</a:t>
            </a:r>
          </a:p>
          <a:p>
            <a:pPr marL="1485900" lvl="2" indent="-57150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Saisie des arrêts </a:t>
            </a:r>
            <a:r>
              <a:rPr lang="fr-FR" sz="105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avec envoi des alertes</a:t>
            </a:r>
          </a:p>
          <a:p>
            <a:pPr marL="1485900" lvl="2" indent="-571500"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Clôture de poste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des événements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Analyse statistiques des résultats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Configuration et édition des rapports de synthèse </a:t>
            </a:r>
            <a:r>
              <a:rPr lang="fr-FR" sz="105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avec transmission automatique</a:t>
            </a:r>
          </a:p>
          <a:p>
            <a:pPr marL="571500" indent="-571500">
              <a:spcBef>
                <a:spcPts val="12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des utilisateurs et contrôle des profils</a:t>
            </a: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000249" y="804425"/>
            <a:ext cx="6964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Typologie des arrêts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niveaux (catégories, familles, causes)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 d’arrêt par défaut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Alerte par mail</a:t>
            </a:r>
            <a:endParaRPr lang="fr-FR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15" y="1556792"/>
            <a:ext cx="5442597" cy="323964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0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1998070" y="818350"/>
            <a:ext cx="7091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Planification des ouvertures de lignes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Horaires par défaut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Planification par exception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62" y="1430916"/>
            <a:ext cx="6678487" cy="329921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 production – 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ouverture poste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Horaires par défaut suivant planification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Ouverture par poste et par lot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Choix du produit et récupération cadence</a:t>
            </a:r>
            <a:endParaRPr lang="fr-FR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69" y="1482842"/>
            <a:ext cx="5081562" cy="337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 production – 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Saisie des arrêts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Saisie des arrêts suivant typologie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Visualisation du rapport </a:t>
            </a: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rrêts/temps production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Envoi automatique des alertes par mail (masqué)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5151526" cy="338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1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 production – 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Clôture poste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Saisie des quantités produites (OK-KO)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Visualisation du rendement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aux statistiques (valeurs des taux)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Edition de la fiche de poste (.</a:t>
            </a:r>
            <a:r>
              <a:rPr lang="fr-F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docx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fr-FR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</a:t>
            </a: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53" y="1465263"/>
            <a:ext cx="3051191" cy="35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24" y="1480338"/>
            <a:ext cx="2566925" cy="1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60" y="3081590"/>
            <a:ext cx="2211908" cy="19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457200" y="549275"/>
            <a:ext cx="347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652588" y="549275"/>
            <a:ext cx="347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4800">
                <a:solidFill>
                  <a:srgbClr val="003366"/>
                </a:solidFill>
                <a:latin typeface="Mistral" pitchFamily="66" charset="0"/>
              </a:rPr>
              <a:t> </a:t>
            </a:r>
            <a:endParaRPr lang="fr-FR" altLang="fr-FR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1771656" y="1044575"/>
            <a:ext cx="12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000">
                <a:solidFill>
                  <a:srgbClr val="003366"/>
                </a:solidFill>
                <a:latin typeface="Freestyle Script" pitchFamily="66" charset="0"/>
              </a:rPr>
              <a:t> </a:t>
            </a:r>
            <a:endParaRPr lang="fr-FR" altLang="fr-F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>
            <a:off x="1" y="0"/>
            <a:ext cx="2267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7200" dirty="0">
                <a:latin typeface="Mistral" pitchFamily="66" charset="0"/>
              </a:rPr>
              <a:t> AXEP</a:t>
            </a:r>
            <a:r>
              <a:rPr lang="fr-FR" altLang="fr-FR" sz="1050" dirty="0">
                <a:latin typeface="Verdana" pitchFamily="34" charset="0"/>
              </a:rPr>
              <a:t> </a:t>
            </a: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827584" y="764704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fr-FR" altLang="fr-FR" sz="2800" dirty="0">
                <a:latin typeface="Freestyle Script" pitchFamily="66" charset="0"/>
              </a:rPr>
              <a:t>Management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195736" y="831940"/>
            <a:ext cx="6856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des événements</a:t>
            </a:r>
          </a:p>
        </p:txBody>
      </p:sp>
      <p:pic>
        <p:nvPicPr>
          <p:cNvPr id="11" name="Picture 2" descr="D:\Projets\Expanscience\TRS\Développment\Images\Logo PracticeT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14" y="79799"/>
            <a:ext cx="1343349" cy="7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31639" y="5085116"/>
            <a:ext cx="74996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Points sensibles</a:t>
            </a:r>
            <a:endParaRPr lang="fr-FR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mises en œuvre </a:t>
            </a:r>
            <a:r>
              <a:rPr lang="fr-FR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(Visualisation sur les graphes)</a:t>
            </a:r>
          </a:p>
          <a:p>
            <a:pPr marL="571500" indent="-571500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Edition dans le rapport mensuel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3" y="1466142"/>
            <a:ext cx="3833843" cy="244088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60" y="2500220"/>
            <a:ext cx="4060046" cy="258489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u électrique">
  <a:themeElements>
    <a:clrScheme name="Bleu électriqu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Bleu électriqu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Bleu électriqu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électriqu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électriqu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Designs\Bleu électrique.pot</Template>
  <TotalTime>3996</TotalTime>
  <Words>380</Words>
  <Application>Microsoft Office PowerPoint</Application>
  <PresentationFormat>Affichage à l'écran (4:3)</PresentationFormat>
  <Paragraphs>141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Bleu électrique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Olivier CIBERT</Manager>
  <Company>Axep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Axep Management</dc:title>
  <dc:creator>Olivier CIBERT</dc:creator>
  <cp:keywords>06.68.82.22.21</cp:keywords>
  <cp:lastModifiedBy>Olivier Cibert</cp:lastModifiedBy>
  <cp:revision>192</cp:revision>
  <dcterms:created xsi:type="dcterms:W3CDTF">2010-03-26T10:37:32Z</dcterms:created>
  <dcterms:modified xsi:type="dcterms:W3CDTF">2015-06-10T18:07:36Z</dcterms:modified>
</cp:coreProperties>
</file>